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42923044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02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июня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96887029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июня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днем кратковременный дождь, гроза. Ветер северо-западный 8-13, днем порывы 15-20 м/с. Температура воздуха ночью 17-19, днем 34-36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северо-западный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14399</TotalTime>
  <Words>602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4097</cp:revision>
  <cp:lastPrinted>2021-07-01T03:56:27Z</cp:lastPrinted>
  <dcterms:created xsi:type="dcterms:W3CDTF">2018-03-27T06:03:00Z</dcterms:created>
  <dcterms:modified xsi:type="dcterms:W3CDTF">2026-06-02T06:24:01Z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